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Caveat"/>
      <p:regular r:id="rId14"/>
      <p:bold r:id="rId15"/>
    </p:embeddedFont>
    <p:embeddedFont>
      <p:font typeface="Rock Salt"/>
      <p:regular r:id="rId16"/>
    </p:embeddedFont>
    <p:embeddedFont>
      <p:font typeface="Helvetica Neue"/>
      <p:regular r:id="rId17"/>
      <p:bold r:id="rId18"/>
      <p:italic r:id="rId19"/>
      <p:boldItalic r:id="rId20"/>
    </p:embeddedFont>
    <p:embeddedFont>
      <p:font typeface="Comforta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font" Target="fonts/Roboto-bold.fntdata"/><Relationship Id="rId22" Type="http://schemas.openxmlformats.org/officeDocument/2006/relationships/font" Target="fonts/Comfortaa-bold.fntdata"/><Relationship Id="rId10" Type="http://schemas.openxmlformats.org/officeDocument/2006/relationships/font" Target="fonts/Roboto-regular.fntdata"/><Relationship Id="rId21" Type="http://schemas.openxmlformats.org/officeDocument/2006/relationships/font" Target="fonts/Comfortaa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veat-bold.fntdata"/><Relationship Id="rId14" Type="http://schemas.openxmlformats.org/officeDocument/2006/relationships/font" Target="fonts/Caveat-regular.fntdata"/><Relationship Id="rId17" Type="http://schemas.openxmlformats.org/officeDocument/2006/relationships/font" Target="fonts/HelveticaNeue-regular.fntdata"/><Relationship Id="rId16" Type="http://schemas.openxmlformats.org/officeDocument/2006/relationships/font" Target="fonts/RockSal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emove.bg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qr-code-generator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5297129c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5297129c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photo and select “Replace Image” in the toolbar. Replace the image with your preferred headshot.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5297129c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5297129c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Showcase your personality! Include some images of your favorite things in this graphic!  (More instructions below)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collect images with backgrounds, find the image online, download them, and upload them to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https://www.remove.bg/</a:t>
            </a:r>
            <a:r>
              <a:rPr lang="en"/>
              <a:t> to create a perfect png.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select the images here and then click “Replace Image” on the toolbar above.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on the photo and select “Replace Image” in the toolbar.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Replace the image with your preferred headshot.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5297129c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5297129c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on the photo and select “Replace Image” in the toolbar. Replace the image with your preferred headshot.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5297129c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5297129c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your hotline number at the bottom to ensure everyone knows how to reach out to your team! (More instructions below)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an online reporting tool, copy the link into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https://www.qr-code-generator.com/</a:t>
            </a:r>
            <a:r>
              <a:rPr lang="en"/>
              <a:t> to create a QR code.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the example QR code here and click on “Replace Image” on the toolbar above. Replace the image with your own.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0" l="14863" r="33563" t="0"/>
          <a:stretch/>
        </p:blipFill>
        <p:spPr>
          <a:xfrm>
            <a:off x="444175" y="1012875"/>
            <a:ext cx="3294300" cy="4565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342900" rotWithShape="0" algn="bl" dir="8400000" dist="209550">
              <a:srgbClr val="000000">
                <a:alpha val="50000"/>
              </a:srgbClr>
            </a:outerShdw>
          </a:effectLst>
        </p:spPr>
      </p:pic>
      <p:sp>
        <p:nvSpPr>
          <p:cNvPr id="55" name="Google Shape;55;p13"/>
          <p:cNvSpPr txBox="1"/>
          <p:nvPr/>
        </p:nvSpPr>
        <p:spPr>
          <a:xfrm>
            <a:off x="326425" y="421450"/>
            <a:ext cx="35298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John Doe | Compliance Officer </a:t>
            </a:r>
            <a:endParaRPr b="1"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143649" y="136725"/>
            <a:ext cx="4925400" cy="45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About Me:</a:t>
            </a:r>
            <a:endParaRPr b="1"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My responsibilities </a:t>
            </a: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include…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 work with _____ on…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Talk to me if you have an issue with…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Hobbies/Interests</a:t>
            </a:r>
            <a:endParaRPr b="1"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True crime addict 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Amateur violinist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Die hard fan of Die Hard franchise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Fun Facts:</a:t>
            </a:r>
            <a:r>
              <a:rPr b="1"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 used to work as a waiter on the International Space Station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My dad works at Nintendo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I’ve built most of the furniture in my house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4"/>
          <p:cNvGrpSpPr/>
          <p:nvPr/>
        </p:nvGrpSpPr>
        <p:grpSpPr>
          <a:xfrm>
            <a:off x="733853" y="215589"/>
            <a:ext cx="3460215" cy="4312478"/>
            <a:chOff x="299825" y="102963"/>
            <a:chExt cx="3961775" cy="4937575"/>
          </a:xfrm>
        </p:grpSpPr>
        <p:sp>
          <p:nvSpPr>
            <p:cNvPr id="62" name="Google Shape;62;p14"/>
            <p:cNvSpPr/>
            <p:nvPr/>
          </p:nvSpPr>
          <p:spPr>
            <a:xfrm>
              <a:off x="299825" y="201838"/>
              <a:ext cx="3715500" cy="4838700"/>
            </a:xfrm>
            <a:prstGeom prst="flowChartAlternateProcess">
              <a:avLst/>
            </a:prstGeom>
            <a:solidFill>
              <a:srgbClr val="015AF9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4CCCC"/>
                </a:solidFill>
              </a:endParaRPr>
            </a:p>
          </p:txBody>
        </p:sp>
        <p:pic>
          <p:nvPicPr>
            <p:cNvPr id="63" name="Google Shape;63;p14"/>
            <p:cNvPicPr preferRelativeResize="0"/>
            <p:nvPr/>
          </p:nvPicPr>
          <p:blipFill rotWithShape="1">
            <a:blip r:embed="rId4">
              <a:alphaModFix/>
            </a:blip>
            <a:srcRect b="0" l="17001" r="33732" t="0"/>
            <a:stretch/>
          </p:blipFill>
          <p:spPr>
            <a:xfrm>
              <a:off x="546100" y="102963"/>
              <a:ext cx="3715500" cy="4838700"/>
            </a:xfrm>
            <a:prstGeom prst="flowChartAlternateProcess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64" name="Google Shape;64;p14"/>
          <p:cNvSpPr txBox="1"/>
          <p:nvPr/>
        </p:nvSpPr>
        <p:spPr>
          <a:xfrm>
            <a:off x="527013" y="4528075"/>
            <a:ext cx="38739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Rock Salt"/>
                <a:ea typeface="Rock Salt"/>
                <a:cs typeface="Rock Salt"/>
                <a:sym typeface="Rock Salt"/>
              </a:rPr>
              <a:t>John Doe | Compliance Officer </a:t>
            </a:r>
            <a:endParaRPr b="1" sz="1500">
              <a:solidFill>
                <a:schemeClr val="lt1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109410">
            <a:off x="4120592" y="69959"/>
            <a:ext cx="881415" cy="124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6">
            <a:alphaModFix/>
          </a:blip>
          <a:srcRect b="64267" l="86256" r="2047" t="0"/>
          <a:stretch/>
        </p:blipFill>
        <p:spPr>
          <a:xfrm flipH="1" rot="3873841">
            <a:off x="3876106" y="789545"/>
            <a:ext cx="518148" cy="158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6">
            <a:alphaModFix/>
          </a:blip>
          <a:srcRect b="29293" l="48757" r="40440" t="49990"/>
          <a:stretch/>
        </p:blipFill>
        <p:spPr>
          <a:xfrm rot="5752458">
            <a:off x="3892512" y="3424172"/>
            <a:ext cx="485354" cy="93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925681">
            <a:off x="4103424" y="3416638"/>
            <a:ext cx="1261901" cy="128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6">
            <a:alphaModFix/>
          </a:blip>
          <a:srcRect b="19473" l="91483" r="-3178" t="56905"/>
          <a:stretch/>
        </p:blipFill>
        <p:spPr>
          <a:xfrm flipH="1" rot="-4737224">
            <a:off x="671467" y="2280403"/>
            <a:ext cx="456040" cy="92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412780">
            <a:off x="-124939" y="2485875"/>
            <a:ext cx="766077" cy="87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5176650" y="215600"/>
            <a:ext cx="3710400" cy="3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Rock Salt"/>
                <a:ea typeface="Rock Salt"/>
                <a:cs typeface="Rock Salt"/>
                <a:sym typeface="Rock Salt"/>
              </a:rPr>
              <a:t>About Me:</a:t>
            </a:r>
            <a:endParaRPr b="1" sz="1700">
              <a:solidFill>
                <a:schemeClr val="lt1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As a Compliance Officer, I handle all ethical concerns for the organization. That includes investigating reports, training everyone on ethical standards, and building policies and regulations.</a:t>
            </a:r>
            <a:endParaRPr b="1" sz="17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Rock Salt"/>
                <a:ea typeface="Rock Salt"/>
                <a:cs typeface="Rock Salt"/>
                <a:sym typeface="Rock Salt"/>
              </a:rPr>
              <a:t>Hobbies/Interests</a:t>
            </a:r>
            <a:r>
              <a:rPr b="1" lang="en" sz="1700">
                <a:solidFill>
                  <a:schemeClr val="lt1"/>
                </a:solidFill>
                <a:latin typeface="Rock Salt"/>
                <a:ea typeface="Rock Salt"/>
                <a:cs typeface="Rock Salt"/>
                <a:sym typeface="Rock Salt"/>
              </a:rPr>
              <a:t>:</a:t>
            </a:r>
            <a:endParaRPr b="1" sz="1700">
              <a:solidFill>
                <a:schemeClr val="lt1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I’m a huge cinephile! Come talk to me about any new movies! I also love classical music and I’m a big TTRPG nerd (tabletop roleplaying games, for the layman). </a:t>
            </a:r>
            <a:endParaRPr b="1" sz="19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Rock Salt"/>
                <a:ea typeface="Rock Salt"/>
                <a:cs typeface="Rock Salt"/>
                <a:sym typeface="Rock Salt"/>
              </a:rPr>
              <a:t>Two Truths &amp; a Lie:</a:t>
            </a:r>
            <a:endParaRPr b="1" sz="1700">
              <a:solidFill>
                <a:schemeClr val="lt1"/>
              </a:solidFill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I once got lost in the woods for a week! I  can catch fish with my bare hands. I once dated Nicole Kidman.</a:t>
            </a:r>
            <a:endParaRPr b="1" sz="19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414125" y="149900"/>
            <a:ext cx="3332400" cy="4289400"/>
          </a:xfrm>
          <a:prstGeom prst="flowChartAlternateProcess">
            <a:avLst/>
          </a:prstGeom>
          <a:noFill/>
          <a:ln cap="flat" cmpd="sng" w="38100">
            <a:solidFill>
              <a:srgbClr val="EFB6B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4CCCC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b="0" l="17001" r="33732" t="0"/>
          <a:stretch/>
        </p:blipFill>
        <p:spPr>
          <a:xfrm>
            <a:off x="457787" y="181539"/>
            <a:ext cx="3245100" cy="4226100"/>
          </a:xfrm>
          <a:prstGeom prst="flowChartAlternateProcess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8" name="Google Shape;78;p15"/>
          <p:cNvSpPr txBox="1"/>
          <p:nvPr/>
        </p:nvSpPr>
        <p:spPr>
          <a:xfrm>
            <a:off x="457772" y="4490400"/>
            <a:ext cx="30222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John Doe | Compliance Officer </a:t>
            </a:r>
            <a:endParaRPr b="1" sz="1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4229350" y="181550"/>
            <a:ext cx="4785900" cy="4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Biography:</a:t>
            </a:r>
            <a:endParaRPr b="1"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was born in raised right here! Hit me up if you’re looking for </a:t>
            </a:r>
            <a:r>
              <a:rPr b="1"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restaurant</a:t>
            </a:r>
            <a:r>
              <a:rPr b="1" lang="en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recommendations! </a:t>
            </a:r>
            <a:endParaRPr b="1" sz="1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Hobbies/ Current Interests:</a:t>
            </a:r>
            <a:endParaRPr b="1"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Huge stand-up fan! 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Outdoors - I love camping! 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Painting - I’m currently trying to keep up with Bob Ross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 Truths &amp; a Lie:</a:t>
            </a:r>
            <a:endParaRPr b="1"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once got lost in the woods for a week! 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 can catch fish with my bare hands. 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once dated Nicole Kidman.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1452150" y="182050"/>
            <a:ext cx="6239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You Can Always Talk To Us!</a:t>
            </a:r>
            <a:endParaRPr b="1" sz="34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859200" y="1414725"/>
            <a:ext cx="74256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As your Ethics &amp; Compliance team, it’s our job to listen to you! Speak Up if you feel </a:t>
            </a:r>
            <a:r>
              <a:rPr b="1" lang="en" sz="27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something</a:t>
            </a:r>
            <a:r>
              <a:rPr b="1" lang="en" sz="27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is not right in your workplace! </a:t>
            </a:r>
            <a:endParaRPr b="1" sz="27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Contact Us: ###-###-####</a:t>
            </a:r>
            <a:endParaRPr b="1" sz="27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750" y="2927875"/>
            <a:ext cx="1996250" cy="19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